
<file path=[Content_Types].xml><?xml version="1.0" encoding="utf-8"?>
<Types xmlns="http://schemas.openxmlformats.org/package/2006/content-types">
  <Default Extension="wmf" ContentType="image/x-wmf"/>
  <Default Extension="png" ContentType="image/png"/>
  <Default Extension="xml" ContentType="application/xml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</p:sldIdLst>
  <p:sldSz cx="12192000" cy="6858000"/>
  <p:notesSz cx="6858000" cy="12192000"/>
  <p:defaultTextStyle>
    <a:defPPr>
      <a:defRPr lang="zh-CN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标题幻灯片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副标题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6" name="日期占位符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7" name="页脚占位符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幻灯片编号占位符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标题和竖排文本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竖排文本占位符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6" name="日期占位符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7" name="页脚占位符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幻灯片编号占位符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竖排标题和文本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竖排标题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竖排文本占位符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6" name="日期占位符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7" name="页脚占位符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幻灯片编号占位符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标题和内容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内容占位符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6" name="日期占位符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7" name="页脚占位符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幻灯片编号占位符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节标题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文本占位符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</p:txBody>
      </p:sp>
      <p:sp>
        <p:nvSpPr>
          <p:cNvPr id="6" name="日期占位符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7" name="页脚占位符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8" name="幻灯片编号占位符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两项内容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内容占位符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6" name="内容占位符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7" name="日期占位符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8" name="页脚占位符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幻灯片编号占位符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比较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文本占位符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</p:txBody>
      </p:sp>
      <p:sp>
        <p:nvSpPr>
          <p:cNvPr id="6" name="内容占位符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7" name="文本占位符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</p:txBody>
      </p:sp>
      <p:sp>
        <p:nvSpPr>
          <p:cNvPr id="8" name="内容占位符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9" name="日期占位符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10" name="页脚占位符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11" name="幻灯片编号占位符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仅标题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日期占位符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6" name="页脚占位符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7" name="幻灯片编号占位符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空白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日期占位符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5" name="页脚占位符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6" name="幻灯片编号占位符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内容与标题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内容占位符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6" name="文本占位符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</p:txBody>
      </p:sp>
      <p:sp>
        <p:nvSpPr>
          <p:cNvPr id="7" name="日期占位符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8" name="页脚占位符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幻灯片编号占位符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图片与标题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图片占位符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zh-CN"/>
          </a:p>
        </p:txBody>
      </p:sp>
      <p:sp>
        <p:nvSpPr>
          <p:cNvPr id="6" name="文本占位符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</p:txBody>
      </p:sp>
      <p:sp>
        <p:nvSpPr>
          <p:cNvPr id="7" name="日期占位符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8" name="页脚占位符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/>
          </a:p>
        </p:txBody>
      </p:sp>
      <p:sp>
        <p:nvSpPr>
          <p:cNvPr id="9" name="幻灯片编号占位符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Ovr>
    <a:masterClrMapping/>
  </p:clrMapOvr>
  <p:hf dt="1" ftr="1" hdr="1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占位符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5" name="文本占位符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zh-CN"/>
              <a:t>单击此处编辑母版文本样式</a:t>
            </a:r>
            <a:endParaRPr/>
          </a:p>
          <a:p>
            <a:pPr lvl="1">
              <a:defRPr/>
            </a:pPr>
            <a:r>
              <a:rPr lang="zh-CN"/>
              <a:t>二级</a:t>
            </a:r>
            <a:endParaRPr/>
          </a:p>
          <a:p>
            <a:pPr lvl="2">
              <a:defRPr/>
            </a:pPr>
            <a:r>
              <a:rPr lang="zh-CN"/>
              <a:t>三级</a:t>
            </a:r>
            <a:endParaRPr/>
          </a:p>
          <a:p>
            <a:pPr lvl="3">
              <a:defRPr/>
            </a:pPr>
            <a:r>
              <a:rPr lang="zh-CN"/>
              <a:t>四级</a:t>
            </a:r>
            <a:endParaRPr/>
          </a:p>
          <a:p>
            <a:pPr lvl="4">
              <a:defRPr/>
            </a:pPr>
            <a:r>
              <a:rPr lang="zh-CN"/>
              <a:t>五级</a:t>
            </a:r>
            <a:endParaRPr lang="zh-CN"/>
          </a:p>
        </p:txBody>
      </p:sp>
      <p:sp>
        <p:nvSpPr>
          <p:cNvPr id="6" name="日期占位符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FDCB17-672F-8546-919E-DC38FA7E391A}" type="datetimeFigureOut">
              <a:t>2018/11/23</a:t>
            </a:fld>
            <a:endParaRPr lang="zh-CN"/>
          </a:p>
        </p:txBody>
      </p:sp>
      <p:sp>
        <p:nvSpPr>
          <p:cNvPr id="7" name="页脚占位符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8" name="幻灯片编号占位符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CA5915-B525-8C48-8FAA-A21647EC317B}" type="slidenum">
              <a:t>‹#›</a:t>
            </a:fld>
            <a:endParaRPr lang="zh-CN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1" ftr="1" hdr="1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标题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>
              <a:latin typeface="SimSun"/>
              <a:ea typeface="SimSun"/>
              <a:cs typeface="SimSun"/>
            </a:endParaRPr>
          </a:p>
        </p:txBody>
      </p:sp>
      <p:sp>
        <p:nvSpPr>
          <p:cNvPr id="5" name="副标题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endParaRPr lang="zh-CN">
              <a:latin typeface="SimSun"/>
              <a:ea typeface="SimSun"/>
              <a:cs typeface="SimSu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Arial"/>
        <a:cs typeface="Arial"/>
      </a:majorFont>
      <a:minorFont>
        <a:latin typeface="DengXian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On-screen Show (4:3)</PresentationFormat>
  <Paragraphs>0</Paragraphs>
  <Slides>1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/>
  <cp:lastModifiedBy/>
</cp:coreProperties>
</file>